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27B77-6B6D-9D0B-BA97-AFA923928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4807B4-DABB-D379-24A7-C799D40CE0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C1FA5-0F3A-1B14-A16E-457A8E131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6A13F-AEE8-6A3A-FD18-7E9631C7F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7D864-10A0-4AB7-C41D-1CCA71B7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07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28D5-BE13-6BF4-9FC1-758FAA7C9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48480B-C94C-07E9-20A3-B2E33C80F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64123-8241-06FC-2D28-55D50187D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0BB12-2BC6-D0BC-E95D-B67F562C8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C71FB-BD6C-FFBF-56B3-57A7C5C5D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918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03C549-705E-B956-A30B-F98D4291CD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0905F3-9625-6FFA-396E-A49FF789C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A649A-E069-A54B-B679-8A2619D2E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5E86D-1CA7-BF99-68AE-494ADCD1A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DA0D1-AF48-672E-28AA-339ABF0F9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93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B445A-716C-1BF3-BE41-8307F5B8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C3C22-794C-1DCB-6A93-55791CFC8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015BE-6933-8668-F657-3496EE2CB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A12C3-94DA-BC10-7418-D7F862D6C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332E5-B81B-D5B6-4526-9785598A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105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D825D-37E5-D763-8F05-ADA204D09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A4940-9AE5-2154-559D-FD0B39CF6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308B4-AFE2-7481-55AB-7B97DA2FD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3C7F7-FE26-9F33-EB24-5B874CEF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F5E2DF-D0CC-9751-DDC8-7EA360B8A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64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D61B8-25A3-1D15-82FD-5D9253C6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E997C-E8E8-4F92-6ADD-FC3A5A9907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E1008C-0D7C-A0F7-2A72-39A41077A1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D85DA1-A3E3-C264-7A9A-B453D2B45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516E22-360F-E4E9-4277-AA3510976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E4DC83-25C4-0E5B-A9BD-9488AE2BA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902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B52F1-1531-7D1D-5478-0C00B68ED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54A81E-ECEE-6E60-69A9-9A54F8D9B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62A8D8-BBB8-7F45-1E3F-33681871EE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912C97-6450-753A-3763-0A5B411F1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6A64EB-CF75-C0FB-312C-23F01E255A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6BC835-A0C7-64B0-D486-8713DC622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301442-A353-22D1-8C66-DD0E1535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F0BC91-E695-2734-0F83-233D1F79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4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8A002-5AA1-1113-0498-CFC2CE28F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B9701E-2F74-7F70-3FD2-81939EA01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A24D27-6F70-2B6B-B95B-F45724094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3383A-4304-0B84-B67B-31CED9E78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708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F5C22C-3681-299B-6728-32D4E4D66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B4924F-CFE1-EE13-2C97-29C778B37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7B3EA-680C-0095-A576-426762F7C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9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4E86-AF89-DF64-FE7E-78223AA7C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9D15A-6BAC-18F7-BF80-19D3E35AF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C7EDB5-416B-DE52-D3E2-EC79ADD0C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F8C2F6-BDA7-9CFB-D050-88D1CE936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3EE11-3593-03AC-71FB-D2E46E9CB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B21ED-24FA-0F83-1239-0029486C9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40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BF1EA-E005-19F1-1192-18624AA8E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A06F07-BFEA-0FEA-B536-46A47F9E6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26296A-F416-E7A1-864B-76DEC4F1E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269EF-7677-10FE-6B92-11F6AB5F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B2D811-6791-AD89-FC8F-2220695D4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3B17F2-29D8-6F2C-711C-2C930408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659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27058F-BCA0-A46A-6E26-F9055C1E6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4FEED-E285-2509-3544-A67D37FD2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7D447-5FA2-14E7-0E28-B1A84DC85E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9641C0-9417-49F5-B6A1-8E7BB8D43268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E9714-5CDA-D9FA-84D0-3FD556DFC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869EF-888E-9264-236E-B511514B2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1C401A-4D4B-4CCA-AD81-871F4A9DB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16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F4DD7-BEE8-3675-0E9A-1553152B9D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4504A2-456C-11DA-500F-FFA47A5AD1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758BD47-94AF-EC02-95EE-7DB098C839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0638"/>
            <a:ext cx="12192000" cy="681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496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015"/>
    </mc:Choice>
    <mc:Fallback>
      <p:transition spd="slow" advTm="123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Marcelo López</dc:creator>
  <cp:lastModifiedBy>Marcelo López</cp:lastModifiedBy>
  <cp:revision>1</cp:revision>
  <dcterms:created xsi:type="dcterms:W3CDTF">2025-03-02T22:48:25Z</dcterms:created>
  <dcterms:modified xsi:type="dcterms:W3CDTF">2025-03-02T22:55:40Z</dcterms:modified>
</cp:coreProperties>
</file>

<file path=docProps/thumbnail.jpeg>
</file>